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5" r:id="rId2"/>
    <p:sldId id="334" r:id="rId3"/>
    <p:sldId id="320" r:id="rId4"/>
    <p:sldId id="335" r:id="rId5"/>
    <p:sldId id="333" r:id="rId6"/>
    <p:sldId id="319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0086EA"/>
    <a:srgbClr val="003399"/>
    <a:srgbClr val="0000CC"/>
    <a:srgbClr val="0033CC"/>
    <a:srgbClr val="000099"/>
    <a:srgbClr val="292929"/>
    <a:srgbClr val="00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3BBE06-ADC1-44A1-A85E-04D830C8E651}" v="14" dt="2026-06-18T20:26:29.6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78" autoAdjust="0"/>
  </p:normalViewPr>
  <p:slideViewPr>
    <p:cSldViewPr>
      <p:cViewPr varScale="1">
        <p:scale>
          <a:sx n="104" d="100"/>
          <a:sy n="104" d="100"/>
        </p:scale>
        <p:origin x="11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don Thomas" userId="f47a37ad-e9b7-4c3c-9879-d8ad63a3bc00" providerId="ADAL" clId="{D11DC3EF-4F1D-4ED0-B073-41BBC3677A05}"/>
    <pc:docChg chg="undo custSel addSld delSld modSld sldOrd">
      <pc:chgData name="Brandon Thomas" userId="f47a37ad-e9b7-4c3c-9879-d8ad63a3bc00" providerId="ADAL" clId="{D11DC3EF-4F1D-4ED0-B073-41BBC3677A05}" dt="2026-06-18T20:26:54.336" v="287" actId="20577"/>
      <pc:docMkLst>
        <pc:docMk/>
      </pc:docMkLst>
      <pc:sldChg chg="addSp modSp mod">
        <pc:chgData name="Brandon Thomas" userId="f47a37ad-e9b7-4c3c-9879-d8ad63a3bc00" providerId="ADAL" clId="{D11DC3EF-4F1D-4ED0-B073-41BBC3677A05}" dt="2026-06-18T20:22:34.395" v="243" actId="207"/>
        <pc:sldMkLst>
          <pc:docMk/>
          <pc:sldMk cId="688960758" sldId="315"/>
        </pc:sldMkLst>
        <pc:spChg chg="add mod">
          <ac:chgData name="Brandon Thomas" userId="f47a37ad-e9b7-4c3c-9879-d8ad63a3bc00" providerId="ADAL" clId="{D11DC3EF-4F1D-4ED0-B073-41BBC3677A05}" dt="2026-06-18T20:22:34.395" v="243" actId="207"/>
          <ac:spMkLst>
            <pc:docMk/>
            <pc:sldMk cId="688960758" sldId="315"/>
            <ac:spMk id="3" creationId="{63309F12-5D7F-998B-F690-DB2CAA5232E9}"/>
          </ac:spMkLst>
        </pc:spChg>
        <pc:spChg chg="add mod">
          <ac:chgData name="Brandon Thomas" userId="f47a37ad-e9b7-4c3c-9879-d8ad63a3bc00" providerId="ADAL" clId="{D11DC3EF-4F1D-4ED0-B073-41BBC3677A05}" dt="2026-06-18T19:59:13.790" v="87" actId="1076"/>
          <ac:spMkLst>
            <pc:docMk/>
            <pc:sldMk cId="688960758" sldId="315"/>
            <ac:spMk id="6" creationId="{1DBB1B42-0224-0ADA-2CAF-B77051EDCE34}"/>
          </ac:spMkLst>
        </pc:spChg>
      </pc:sldChg>
      <pc:sldChg chg="modSp mod">
        <pc:chgData name="Brandon Thomas" userId="f47a37ad-e9b7-4c3c-9879-d8ad63a3bc00" providerId="ADAL" clId="{D11DC3EF-4F1D-4ED0-B073-41BBC3677A05}" dt="2026-06-18T20:26:54.336" v="287" actId="20577"/>
        <pc:sldMkLst>
          <pc:docMk/>
          <pc:sldMk cId="4053131202" sldId="319"/>
        </pc:sldMkLst>
        <pc:spChg chg="mod">
          <ac:chgData name="Brandon Thomas" userId="f47a37ad-e9b7-4c3c-9879-d8ad63a3bc00" providerId="ADAL" clId="{D11DC3EF-4F1D-4ED0-B073-41BBC3677A05}" dt="2026-06-18T20:26:54.336" v="287" actId="20577"/>
          <ac:spMkLst>
            <pc:docMk/>
            <pc:sldMk cId="4053131202" sldId="319"/>
            <ac:spMk id="2" creationId="{DAC68DCE-99B2-1473-1648-A36D1ED7CE88}"/>
          </ac:spMkLst>
        </pc:spChg>
      </pc:sldChg>
      <pc:sldChg chg="addSp delSp modSp mod">
        <pc:chgData name="Brandon Thomas" userId="f47a37ad-e9b7-4c3c-9879-d8ad63a3bc00" providerId="ADAL" clId="{D11DC3EF-4F1D-4ED0-B073-41BBC3677A05}" dt="2026-06-18T20:22:21.600" v="241" actId="207"/>
        <pc:sldMkLst>
          <pc:docMk/>
          <pc:sldMk cId="2686712698" sldId="320"/>
        </pc:sldMkLst>
        <pc:spChg chg="mod">
          <ac:chgData name="Brandon Thomas" userId="f47a37ad-e9b7-4c3c-9879-d8ad63a3bc00" providerId="ADAL" clId="{D11DC3EF-4F1D-4ED0-B073-41BBC3677A05}" dt="2026-06-18T20:22:21.600" v="241" actId="207"/>
          <ac:spMkLst>
            <pc:docMk/>
            <pc:sldMk cId="2686712698" sldId="320"/>
            <ac:spMk id="2" creationId="{8232D087-A8DD-DB9A-9EB3-79D47EA625ED}"/>
          </ac:spMkLst>
        </pc:spChg>
        <pc:spChg chg="add del mod">
          <ac:chgData name="Brandon Thomas" userId="f47a37ad-e9b7-4c3c-9879-d8ad63a3bc00" providerId="ADAL" clId="{D11DC3EF-4F1D-4ED0-B073-41BBC3677A05}" dt="2026-06-18T20:01:30.722" v="120"/>
          <ac:spMkLst>
            <pc:docMk/>
            <pc:sldMk cId="2686712698" sldId="320"/>
            <ac:spMk id="3" creationId="{CE80EBB0-3259-D85E-5052-F80F8700D897}"/>
          </ac:spMkLst>
        </pc:spChg>
        <pc:spChg chg="mod">
          <ac:chgData name="Brandon Thomas" userId="f47a37ad-e9b7-4c3c-9879-d8ad63a3bc00" providerId="ADAL" clId="{D11DC3EF-4F1D-4ED0-B073-41BBC3677A05}" dt="2026-06-18T20:06:33.322" v="156" actId="20577"/>
          <ac:spMkLst>
            <pc:docMk/>
            <pc:sldMk cId="2686712698" sldId="320"/>
            <ac:spMk id="4" creationId="{DFF65FD0-C233-B490-32A7-F8AD76D64CB3}"/>
          </ac:spMkLst>
        </pc:spChg>
        <pc:spChg chg="del mod">
          <ac:chgData name="Brandon Thomas" userId="f47a37ad-e9b7-4c3c-9879-d8ad63a3bc00" providerId="ADAL" clId="{D11DC3EF-4F1D-4ED0-B073-41BBC3677A05}" dt="2026-06-18T20:00:44.405" v="108" actId="478"/>
          <ac:spMkLst>
            <pc:docMk/>
            <pc:sldMk cId="2686712698" sldId="320"/>
            <ac:spMk id="5" creationId="{62FB561F-F7D6-C991-9BD3-9EFBC5430AA2}"/>
          </ac:spMkLst>
        </pc:spChg>
        <pc:spChg chg="add del mod">
          <ac:chgData name="Brandon Thomas" userId="f47a37ad-e9b7-4c3c-9879-d8ad63a3bc00" providerId="ADAL" clId="{D11DC3EF-4F1D-4ED0-B073-41BBC3677A05}" dt="2026-06-18T20:01:51.931" v="127" actId="478"/>
          <ac:spMkLst>
            <pc:docMk/>
            <pc:sldMk cId="2686712698" sldId="320"/>
            <ac:spMk id="8" creationId="{ABD4F8B4-807F-7F4D-B919-357558CDC6AF}"/>
          </ac:spMkLst>
        </pc:spChg>
        <pc:spChg chg="add del mod">
          <ac:chgData name="Brandon Thomas" userId="f47a37ad-e9b7-4c3c-9879-d8ad63a3bc00" providerId="ADAL" clId="{D11DC3EF-4F1D-4ED0-B073-41BBC3677A05}" dt="2026-06-18T20:04:47.592" v="141" actId="478"/>
          <ac:spMkLst>
            <pc:docMk/>
            <pc:sldMk cId="2686712698" sldId="320"/>
            <ac:spMk id="11" creationId="{4E5DA432-E900-8351-95CC-24FB4B1F606D}"/>
          </ac:spMkLst>
        </pc:spChg>
        <pc:graphicFrameChg chg="add mod modGraphic">
          <ac:chgData name="Brandon Thomas" userId="f47a37ad-e9b7-4c3c-9879-d8ad63a3bc00" providerId="ADAL" clId="{D11DC3EF-4F1D-4ED0-B073-41BBC3677A05}" dt="2026-06-18T20:01:09.595" v="118"/>
          <ac:graphicFrameMkLst>
            <pc:docMk/>
            <pc:sldMk cId="2686712698" sldId="320"/>
            <ac:graphicFrameMk id="6" creationId="{45E23763-F8BC-14AD-D7AD-C099BDC9306B}"/>
          </ac:graphicFrameMkLst>
        </pc:graphicFrameChg>
        <pc:graphicFrameChg chg="add mod modGraphic">
          <ac:chgData name="Brandon Thomas" userId="f47a37ad-e9b7-4c3c-9879-d8ad63a3bc00" providerId="ADAL" clId="{D11DC3EF-4F1D-4ED0-B073-41BBC3677A05}" dt="2026-06-18T20:09:02.742" v="164" actId="1076"/>
          <ac:graphicFrameMkLst>
            <pc:docMk/>
            <pc:sldMk cId="2686712698" sldId="320"/>
            <ac:graphicFrameMk id="9" creationId="{4C409CEB-50A4-88C6-C8DB-57037C88BE64}"/>
          </ac:graphicFrameMkLst>
        </pc:graphicFrameChg>
        <pc:picChg chg="del">
          <ac:chgData name="Brandon Thomas" userId="f47a37ad-e9b7-4c3c-9879-d8ad63a3bc00" providerId="ADAL" clId="{D11DC3EF-4F1D-4ED0-B073-41BBC3677A05}" dt="2026-06-18T20:00:46.061" v="109" actId="478"/>
          <ac:picMkLst>
            <pc:docMk/>
            <pc:sldMk cId="2686712698" sldId="320"/>
            <ac:picMk id="1026" creationId="{2E0C839D-31F2-823A-EC1B-302ECC065AF7}"/>
          </ac:picMkLst>
        </pc:picChg>
      </pc:sldChg>
      <pc:sldChg chg="addSp delSp modSp del mod">
        <pc:chgData name="Brandon Thomas" userId="f47a37ad-e9b7-4c3c-9879-d8ad63a3bc00" providerId="ADAL" clId="{D11DC3EF-4F1D-4ED0-B073-41BBC3677A05}" dt="2026-06-18T19:59:48.926" v="95" actId="47"/>
        <pc:sldMkLst>
          <pc:docMk/>
          <pc:sldMk cId="2510108274" sldId="330"/>
        </pc:sldMkLst>
        <pc:spChg chg="del mod">
          <ac:chgData name="Brandon Thomas" userId="f47a37ad-e9b7-4c3c-9879-d8ad63a3bc00" providerId="ADAL" clId="{D11DC3EF-4F1D-4ED0-B073-41BBC3677A05}" dt="2026-06-18T19:59:29.032" v="91" actId="478"/>
          <ac:spMkLst>
            <pc:docMk/>
            <pc:sldMk cId="2510108274" sldId="330"/>
            <ac:spMk id="2" creationId="{F5FBC2B8-47A9-AE04-4E48-740E9948368D}"/>
          </ac:spMkLst>
        </pc:spChg>
        <pc:spChg chg="del mod">
          <ac:chgData name="Brandon Thomas" userId="f47a37ad-e9b7-4c3c-9879-d8ad63a3bc00" providerId="ADAL" clId="{D11DC3EF-4F1D-4ED0-B073-41BBC3677A05}" dt="2026-06-18T19:59:27.365" v="89" actId="478"/>
          <ac:spMkLst>
            <pc:docMk/>
            <pc:sldMk cId="2510108274" sldId="330"/>
            <ac:spMk id="4" creationId="{CB57F6DF-57FB-92FC-32B7-4290304E16E5}"/>
          </ac:spMkLst>
        </pc:spChg>
        <pc:spChg chg="add del mod">
          <ac:chgData name="Brandon Thomas" userId="f47a37ad-e9b7-4c3c-9879-d8ad63a3bc00" providerId="ADAL" clId="{D11DC3EF-4F1D-4ED0-B073-41BBC3677A05}" dt="2026-06-18T19:59:31.593" v="93" actId="478"/>
          <ac:spMkLst>
            <pc:docMk/>
            <pc:sldMk cId="2510108274" sldId="330"/>
            <ac:spMk id="5" creationId="{6E4F8A59-EB26-142B-F466-E5DC5613F542}"/>
          </ac:spMkLst>
        </pc:spChg>
        <pc:spChg chg="add mod">
          <ac:chgData name="Brandon Thomas" userId="f47a37ad-e9b7-4c3c-9879-d8ad63a3bc00" providerId="ADAL" clId="{D11DC3EF-4F1D-4ED0-B073-41BBC3677A05}" dt="2026-06-18T19:59:29.032" v="91" actId="478"/>
          <ac:spMkLst>
            <pc:docMk/>
            <pc:sldMk cId="2510108274" sldId="330"/>
            <ac:spMk id="8" creationId="{D57628AC-2FFB-BD3C-819B-8E2431B98383}"/>
          </ac:spMkLst>
        </pc:spChg>
        <pc:picChg chg="mod">
          <ac:chgData name="Brandon Thomas" userId="f47a37ad-e9b7-4c3c-9879-d8ad63a3bc00" providerId="ADAL" clId="{D11DC3EF-4F1D-4ED0-B073-41BBC3677A05}" dt="2026-06-18T19:59:32.391" v="94" actId="1076"/>
          <ac:picMkLst>
            <pc:docMk/>
            <pc:sldMk cId="2510108274" sldId="330"/>
            <ac:picMk id="9" creationId="{46F7FF1D-8F8B-12C1-7DA7-0FD69DBD93D0}"/>
          </ac:picMkLst>
        </pc:picChg>
      </pc:sldChg>
      <pc:sldChg chg="del">
        <pc:chgData name="Brandon Thomas" userId="f47a37ad-e9b7-4c3c-9879-d8ad63a3bc00" providerId="ADAL" clId="{D11DC3EF-4F1D-4ED0-B073-41BBC3677A05}" dt="2026-06-18T19:59:52.705" v="96" actId="47"/>
        <pc:sldMkLst>
          <pc:docMk/>
          <pc:sldMk cId="1689123473" sldId="331"/>
        </pc:sldMkLst>
      </pc:sldChg>
      <pc:sldChg chg="del">
        <pc:chgData name="Brandon Thomas" userId="f47a37ad-e9b7-4c3c-9879-d8ad63a3bc00" providerId="ADAL" clId="{D11DC3EF-4F1D-4ED0-B073-41BBC3677A05}" dt="2026-06-18T19:59:54.333" v="97" actId="47"/>
        <pc:sldMkLst>
          <pc:docMk/>
          <pc:sldMk cId="395899819" sldId="332"/>
        </pc:sldMkLst>
      </pc:sldChg>
      <pc:sldChg chg="addSp delSp modSp add del mod ord">
        <pc:chgData name="Brandon Thomas" userId="f47a37ad-e9b7-4c3c-9879-d8ad63a3bc00" providerId="ADAL" clId="{D11DC3EF-4F1D-4ED0-B073-41BBC3677A05}" dt="2026-06-18T20:26:47.863" v="285" actId="20577"/>
        <pc:sldMkLst>
          <pc:docMk/>
          <pc:sldMk cId="441088351" sldId="333"/>
        </pc:sldMkLst>
        <pc:spChg chg="mod">
          <ac:chgData name="Brandon Thomas" userId="f47a37ad-e9b7-4c3c-9879-d8ad63a3bc00" providerId="ADAL" clId="{D11DC3EF-4F1D-4ED0-B073-41BBC3677A05}" dt="2026-06-18T20:15:34.271" v="212" actId="1076"/>
          <ac:spMkLst>
            <pc:docMk/>
            <pc:sldMk cId="441088351" sldId="333"/>
            <ac:spMk id="2" creationId="{31EDEFF2-F866-F02C-DF84-0F1D3BB99308}"/>
          </ac:spMkLst>
        </pc:spChg>
        <pc:spChg chg="del mod">
          <ac:chgData name="Brandon Thomas" userId="f47a37ad-e9b7-4c3c-9879-d8ad63a3bc00" providerId="ADAL" clId="{D11DC3EF-4F1D-4ED0-B073-41BBC3677A05}" dt="2026-06-18T20:13:18.415" v="184" actId="478"/>
          <ac:spMkLst>
            <pc:docMk/>
            <pc:sldMk cId="441088351" sldId="333"/>
            <ac:spMk id="3" creationId="{D427CD92-D6D6-E954-7857-D5A56143C5C1}"/>
          </ac:spMkLst>
        </pc:spChg>
        <pc:spChg chg="mod">
          <ac:chgData name="Brandon Thomas" userId="f47a37ad-e9b7-4c3c-9879-d8ad63a3bc00" providerId="ADAL" clId="{D11DC3EF-4F1D-4ED0-B073-41BBC3677A05}" dt="2026-06-18T20:26:47.863" v="285" actId="20577"/>
          <ac:spMkLst>
            <pc:docMk/>
            <pc:sldMk cId="441088351" sldId="333"/>
            <ac:spMk id="4" creationId="{C562C126-47F6-0D53-B6FB-C132DEC2FC2B}"/>
          </ac:spMkLst>
        </pc:spChg>
        <pc:spChg chg="add mod">
          <ac:chgData name="Brandon Thomas" userId="f47a37ad-e9b7-4c3c-9879-d8ad63a3bc00" providerId="ADAL" clId="{D11DC3EF-4F1D-4ED0-B073-41BBC3677A05}" dt="2026-06-18T20:25:16.928" v="278" actId="20577"/>
          <ac:spMkLst>
            <pc:docMk/>
            <pc:sldMk cId="441088351" sldId="333"/>
            <ac:spMk id="6" creationId="{9B473B25-8CFA-E263-A057-497689D1F361}"/>
          </ac:spMkLst>
        </pc:spChg>
      </pc:sldChg>
      <pc:sldChg chg="addSp delSp modSp mod">
        <pc:chgData name="Brandon Thomas" userId="f47a37ad-e9b7-4c3c-9879-d8ad63a3bc00" providerId="ADAL" clId="{D11DC3EF-4F1D-4ED0-B073-41BBC3677A05}" dt="2026-06-18T20:25:40.409" v="280" actId="255"/>
        <pc:sldMkLst>
          <pc:docMk/>
          <pc:sldMk cId="1791356199" sldId="334"/>
        </pc:sldMkLst>
        <pc:spChg chg="del mod">
          <ac:chgData name="Brandon Thomas" userId="f47a37ad-e9b7-4c3c-9879-d8ad63a3bc00" providerId="ADAL" clId="{D11DC3EF-4F1D-4ED0-B073-41BBC3677A05}" dt="2026-06-18T19:56:22.528" v="58" actId="478"/>
          <ac:spMkLst>
            <pc:docMk/>
            <pc:sldMk cId="1791356199" sldId="334"/>
            <ac:spMk id="2" creationId="{004151A5-B9DC-112B-A504-A98154A50667}"/>
          </ac:spMkLst>
        </pc:spChg>
        <pc:spChg chg="del mod">
          <ac:chgData name="Brandon Thomas" userId="f47a37ad-e9b7-4c3c-9879-d8ad63a3bc00" providerId="ADAL" clId="{D11DC3EF-4F1D-4ED0-B073-41BBC3677A05}" dt="2026-06-18T19:55:26.185" v="28" actId="478"/>
          <ac:spMkLst>
            <pc:docMk/>
            <pc:sldMk cId="1791356199" sldId="334"/>
            <ac:spMk id="3" creationId="{62B856CB-3B4C-53EF-B114-AC0A83658CDB}"/>
          </ac:spMkLst>
        </pc:spChg>
        <pc:spChg chg="add mod">
          <ac:chgData name="Brandon Thomas" userId="f47a37ad-e9b7-4c3c-9879-d8ad63a3bc00" providerId="ADAL" clId="{D11DC3EF-4F1D-4ED0-B073-41BBC3677A05}" dt="2026-06-18T20:25:40.409" v="280" actId="255"/>
          <ac:spMkLst>
            <pc:docMk/>
            <pc:sldMk cId="1791356199" sldId="334"/>
            <ac:spMk id="6" creationId="{95EED333-39AE-695B-0F5D-F2749B473F4F}"/>
          </ac:spMkLst>
        </pc:spChg>
        <pc:spChg chg="add del mod">
          <ac:chgData name="Brandon Thomas" userId="f47a37ad-e9b7-4c3c-9879-d8ad63a3bc00" providerId="ADAL" clId="{D11DC3EF-4F1D-4ED0-B073-41BBC3677A05}" dt="2026-06-18T19:56:24.779" v="60" actId="478"/>
          <ac:spMkLst>
            <pc:docMk/>
            <pc:sldMk cId="1791356199" sldId="334"/>
            <ac:spMk id="8" creationId="{BB8DD34B-5A4C-88FE-CF0E-5A6721CC991F}"/>
          </ac:spMkLst>
        </pc:spChg>
        <pc:spChg chg="add mod">
          <ac:chgData name="Brandon Thomas" userId="f47a37ad-e9b7-4c3c-9879-d8ad63a3bc00" providerId="ADAL" clId="{D11DC3EF-4F1D-4ED0-B073-41BBC3677A05}" dt="2026-06-18T20:18:41.256" v="226" actId="255"/>
          <ac:spMkLst>
            <pc:docMk/>
            <pc:sldMk cId="1791356199" sldId="334"/>
            <ac:spMk id="9" creationId="{D4A267D5-C846-5ABC-0C6C-C1E04B41D37A}"/>
          </ac:spMkLst>
        </pc:spChg>
        <pc:picChg chg="del">
          <ac:chgData name="Brandon Thomas" userId="f47a37ad-e9b7-4c3c-9879-d8ad63a3bc00" providerId="ADAL" clId="{D11DC3EF-4F1D-4ED0-B073-41BBC3677A05}" dt="2026-06-18T19:55:20.309" v="26" actId="478"/>
          <ac:picMkLst>
            <pc:docMk/>
            <pc:sldMk cId="1791356199" sldId="334"/>
            <ac:picMk id="4" creationId="{5C403514-C262-61F9-7AB4-1D31F776A656}"/>
          </ac:picMkLst>
        </pc:picChg>
      </pc:sldChg>
      <pc:sldChg chg="addSp delSp modSp new mod">
        <pc:chgData name="Brandon Thomas" userId="f47a37ad-e9b7-4c3c-9879-d8ad63a3bc00" providerId="ADAL" clId="{D11DC3EF-4F1D-4ED0-B073-41BBC3677A05}" dt="2026-06-18T20:26:32.926" v="283" actId="20577"/>
        <pc:sldMkLst>
          <pc:docMk/>
          <pc:sldMk cId="782201921" sldId="335"/>
        </pc:sldMkLst>
        <pc:spChg chg="mod">
          <ac:chgData name="Brandon Thomas" userId="f47a37ad-e9b7-4c3c-9879-d8ad63a3bc00" providerId="ADAL" clId="{D11DC3EF-4F1D-4ED0-B073-41BBC3677A05}" dt="2026-06-18T20:22:06.883" v="240" actId="207"/>
          <ac:spMkLst>
            <pc:docMk/>
            <pc:sldMk cId="782201921" sldId="335"/>
            <ac:spMk id="2" creationId="{23FE9F18-7EB3-ACE4-8969-8FEAF076DF4E}"/>
          </ac:spMkLst>
        </pc:spChg>
        <pc:spChg chg="mod">
          <ac:chgData name="Brandon Thomas" userId="f47a37ad-e9b7-4c3c-9879-d8ad63a3bc00" providerId="ADAL" clId="{D11DC3EF-4F1D-4ED0-B073-41BBC3677A05}" dt="2026-06-18T20:24:43.133" v="252" actId="122"/>
          <ac:spMkLst>
            <pc:docMk/>
            <pc:sldMk cId="782201921" sldId="335"/>
            <ac:spMk id="3" creationId="{6A02F619-5D0C-CC59-78EA-5FAA580637A6}"/>
          </ac:spMkLst>
        </pc:spChg>
        <pc:spChg chg="del mod">
          <ac:chgData name="Brandon Thomas" userId="f47a37ad-e9b7-4c3c-9879-d8ad63a3bc00" providerId="ADAL" clId="{D11DC3EF-4F1D-4ED0-B073-41BBC3677A05}" dt="2026-06-18T20:20:52.086" v="229" actId="478"/>
          <ac:spMkLst>
            <pc:docMk/>
            <pc:sldMk cId="782201921" sldId="335"/>
            <ac:spMk id="4" creationId="{420550A2-DE9D-1169-AD39-6CD897CC30C6}"/>
          </ac:spMkLst>
        </pc:spChg>
        <pc:spChg chg="add mod">
          <ac:chgData name="Brandon Thomas" userId="f47a37ad-e9b7-4c3c-9879-d8ad63a3bc00" providerId="ADAL" clId="{D11DC3EF-4F1D-4ED0-B073-41BBC3677A05}" dt="2026-06-18T20:26:32.926" v="283" actId="20577"/>
          <ac:spMkLst>
            <pc:docMk/>
            <pc:sldMk cId="782201921" sldId="335"/>
            <ac:spMk id="5" creationId="{56A5CEEA-9C47-5712-60E3-B5B19E6C9CBE}"/>
          </ac:spMkLst>
        </pc:spChg>
      </pc:sldChg>
      <pc:sldChg chg="del">
        <pc:chgData name="Brandon Thomas" userId="f47a37ad-e9b7-4c3c-9879-d8ad63a3bc00" providerId="ADAL" clId="{D11DC3EF-4F1D-4ED0-B073-41BBC3677A05}" dt="2026-06-18T19:59:55.342" v="98" actId="47"/>
        <pc:sldMkLst>
          <pc:docMk/>
          <pc:sldMk cId="1559604408" sldId="33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70249" cy="480223"/>
          </a:xfrm>
          <a:prstGeom prst="rect">
            <a:avLst/>
          </a:prstGeom>
        </p:spPr>
        <p:txBody>
          <a:bodyPr vert="horz" lIns="94073" tIns="47036" rIns="94073" bIns="4703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11" y="1"/>
            <a:ext cx="3170249" cy="480223"/>
          </a:xfrm>
          <a:prstGeom prst="rect">
            <a:avLst/>
          </a:prstGeom>
        </p:spPr>
        <p:txBody>
          <a:bodyPr vert="horz" lIns="94073" tIns="47036" rIns="94073" bIns="47036" rtlCol="0"/>
          <a:lstStyle>
            <a:lvl1pPr algn="r">
              <a:defRPr sz="1200"/>
            </a:lvl1pPr>
          </a:lstStyle>
          <a:p>
            <a:fld id="{296E7364-FD99-42E2-939A-8A468BA4C380}" type="datetimeFigureOut">
              <a:rPr lang="en-US" smtClean="0"/>
              <a:t>6/18/2026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350"/>
            <a:ext cx="3170249" cy="480223"/>
          </a:xfrm>
          <a:prstGeom prst="rect">
            <a:avLst/>
          </a:prstGeom>
        </p:spPr>
        <p:txBody>
          <a:bodyPr vert="horz" lIns="94073" tIns="47036" rIns="94073" bIns="4703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11" y="9119350"/>
            <a:ext cx="3170249" cy="480223"/>
          </a:xfrm>
          <a:prstGeom prst="rect">
            <a:avLst/>
          </a:prstGeom>
        </p:spPr>
        <p:txBody>
          <a:bodyPr vert="horz" lIns="94073" tIns="47036" rIns="94073" bIns="47036" rtlCol="0" anchor="b"/>
          <a:lstStyle>
            <a:lvl1pPr algn="r">
              <a:defRPr sz="1200"/>
            </a:lvl1pPr>
          </a:lstStyle>
          <a:p>
            <a:fld id="{F241D799-8E5F-4FCD-B852-A9FBD33682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844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49" cy="481851"/>
          </a:xfrm>
          <a:prstGeom prst="rect">
            <a:avLst/>
          </a:prstGeom>
        </p:spPr>
        <p:txBody>
          <a:bodyPr vert="horz" lIns="94073" tIns="47036" rIns="94073" bIns="4703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11" y="0"/>
            <a:ext cx="3170249" cy="481851"/>
          </a:xfrm>
          <a:prstGeom prst="rect">
            <a:avLst/>
          </a:prstGeom>
        </p:spPr>
        <p:txBody>
          <a:bodyPr vert="horz" lIns="94073" tIns="47036" rIns="94073" bIns="47036" rtlCol="0"/>
          <a:lstStyle>
            <a:lvl1pPr algn="r">
              <a:defRPr sz="1200"/>
            </a:lvl1pPr>
          </a:lstStyle>
          <a:p>
            <a:fld id="{E13A8810-3BB5-4FDF-AB62-02243E4AB83A}" type="datetimeFigureOut">
              <a:rPr lang="en-US" smtClean="0"/>
              <a:t>6/18/2026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1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73" tIns="47036" rIns="94073" bIns="4703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49" y="4619907"/>
            <a:ext cx="5851504" cy="3781551"/>
          </a:xfrm>
          <a:prstGeom prst="rect">
            <a:avLst/>
          </a:prstGeom>
        </p:spPr>
        <p:txBody>
          <a:bodyPr vert="horz" lIns="94073" tIns="47036" rIns="94073" bIns="4703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349"/>
            <a:ext cx="3170249" cy="481851"/>
          </a:xfrm>
          <a:prstGeom prst="rect">
            <a:avLst/>
          </a:prstGeom>
        </p:spPr>
        <p:txBody>
          <a:bodyPr vert="horz" lIns="94073" tIns="47036" rIns="94073" bIns="4703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11" y="9119349"/>
            <a:ext cx="3170249" cy="481851"/>
          </a:xfrm>
          <a:prstGeom prst="rect">
            <a:avLst/>
          </a:prstGeom>
        </p:spPr>
        <p:txBody>
          <a:bodyPr vert="horz" lIns="94073" tIns="47036" rIns="94073" bIns="47036" rtlCol="0" anchor="b"/>
          <a:lstStyle>
            <a:lvl1pPr algn="r">
              <a:defRPr sz="1200"/>
            </a:lvl1pPr>
          </a:lstStyle>
          <a:p>
            <a:fld id="{88F27417-1DE2-4B56-AFF3-2EC3419FC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383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8157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739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0594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498266" y="6007934"/>
            <a:ext cx="10207760" cy="850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727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667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888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058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7574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9796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025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298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761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Line 12"/>
          <p:cNvSpPr>
            <a:spLocks noChangeShapeType="1"/>
          </p:cNvSpPr>
          <p:nvPr userDrawn="1"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27" name="Picture 16" descr="water drip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8" name="Group 10"/>
          <p:cNvGrpSpPr>
            <a:grpSpLocks/>
          </p:cNvGrpSpPr>
          <p:nvPr userDrawn="1"/>
        </p:nvGrpSpPr>
        <p:grpSpPr bwMode="auto">
          <a:xfrm>
            <a:off x="152400" y="381000"/>
            <a:ext cx="1295400" cy="1295400"/>
            <a:chOff x="152400" y="381000"/>
            <a:chExt cx="1295400" cy="1295400"/>
          </a:xfrm>
        </p:grpSpPr>
        <p:pic>
          <p:nvPicPr>
            <p:cNvPr id="1042" name="Picture 18" descr="RCSD Logo for ppt"/>
            <p:cNvPicPr>
              <a:picLocks noChangeAspect="1" noChangeArrowheads="1"/>
            </p:cNvPicPr>
            <p:nvPr userDrawn="1"/>
          </p:nvPicPr>
          <p:blipFill>
            <a:blip r:embed="rId15">
              <a:clrChange>
                <a:clrFrom>
                  <a:srgbClr val="18FF25"/>
                </a:clrFrom>
                <a:clrTo>
                  <a:srgbClr val="18FF25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2400" y="381000"/>
              <a:ext cx="1295400" cy="1295400"/>
            </a:xfrm>
            <a:prstGeom prst="rect">
              <a:avLst/>
            </a:prstGeom>
            <a:noFill/>
            <a:effectLst>
              <a:outerShdw dist="35921" dir="2700000" algn="ctr" rotWithShape="0">
                <a:srgbClr val="292929">
                  <a:alpha val="50000"/>
                </a:srgbClr>
              </a:outerShdw>
            </a:effectLst>
          </p:spPr>
        </p:pic>
        <p:sp>
          <p:nvSpPr>
            <p:cNvPr id="1044" name="AutoShape 20"/>
            <p:cNvSpPr>
              <a:spLocks noChangeArrowheads="1"/>
            </p:cNvSpPr>
            <p:nvPr userDrawn="1"/>
          </p:nvSpPr>
          <p:spPr bwMode="auto">
            <a:xfrm>
              <a:off x="152400" y="381000"/>
              <a:ext cx="1295400" cy="1295400"/>
            </a:xfrm>
            <a:custGeom>
              <a:avLst/>
              <a:gdLst>
                <a:gd name="G0" fmla="+- 975 0 0"/>
                <a:gd name="G1" fmla="+- 21600 0 975"/>
                <a:gd name="G2" fmla="+- 21600 0 975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975" y="10800"/>
                  </a:moveTo>
                  <a:cubicBezTo>
                    <a:pt x="975" y="16226"/>
                    <a:pt x="5374" y="20625"/>
                    <a:pt x="10800" y="20625"/>
                  </a:cubicBezTo>
                  <a:cubicBezTo>
                    <a:pt x="16226" y="20625"/>
                    <a:pt x="20625" y="16226"/>
                    <a:pt x="20625" y="10800"/>
                  </a:cubicBezTo>
                  <a:cubicBezTo>
                    <a:pt x="20625" y="5374"/>
                    <a:pt x="16226" y="975"/>
                    <a:pt x="10800" y="975"/>
                  </a:cubicBezTo>
                  <a:cubicBezTo>
                    <a:pt x="5374" y="975"/>
                    <a:pt x="975" y="5374"/>
                    <a:pt x="975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CC00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4E9064F-2108-266C-B78B-F33908BCBC0D}"/>
              </a:ext>
            </a:extLst>
          </p:cNvPr>
          <p:cNvSpPr txBox="1"/>
          <p:nvPr/>
        </p:nvSpPr>
        <p:spPr>
          <a:xfrm>
            <a:off x="8610600" y="6324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309F12-5D7F-998B-F690-DB2CAA5232E9}"/>
              </a:ext>
            </a:extLst>
          </p:cNvPr>
          <p:cNvSpPr txBox="1"/>
          <p:nvPr/>
        </p:nvSpPr>
        <p:spPr>
          <a:xfrm>
            <a:off x="241852" y="2133600"/>
            <a:ext cx="83820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1" u="sng" dirty="0">
                <a:solidFill>
                  <a:schemeClr val="accent2"/>
                </a:solidFill>
                <a:latin typeface="Calibri" panose="020F0502020204030204" pitchFamily="34" charset="0"/>
              </a:rPr>
              <a:t>DM 2026-55 Authorization to Purchase Granular Activated Carbon Media for Well No. 2 Treatment Facility</a:t>
            </a:r>
            <a:br>
              <a:rPr lang="en-US" sz="3200" b="1" i="1" u="sng" dirty="0">
                <a:solidFill>
                  <a:schemeClr val="accent2"/>
                </a:solidFill>
                <a:latin typeface="Calibri" panose="020F0502020204030204" pitchFamily="34" charset="0"/>
              </a:rPr>
            </a:br>
            <a:br>
              <a:rPr lang="en-US" sz="3200" b="1" i="1" u="sng" dirty="0">
                <a:solidFill>
                  <a:schemeClr val="accent2"/>
                </a:solidFill>
                <a:latin typeface="Calibri" panose="020F0502020204030204" pitchFamily="34" charset="0"/>
              </a:rPr>
            </a:b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BB1B42-0224-0ADA-2CAF-B77051EDCE34}"/>
              </a:ext>
            </a:extLst>
          </p:cNvPr>
          <p:cNvSpPr txBox="1"/>
          <p:nvPr/>
        </p:nvSpPr>
        <p:spPr>
          <a:xfrm>
            <a:off x="3733800" y="4495800"/>
            <a:ext cx="45918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i="1" dirty="0">
                <a:solidFill>
                  <a:schemeClr val="accent2"/>
                </a:solidFill>
              </a:rPr>
              <a:t>RCSD Staff</a:t>
            </a:r>
          </a:p>
          <a:p>
            <a:pPr algn="l"/>
            <a:r>
              <a:rPr lang="en-US" sz="1800" i="1" dirty="0">
                <a:solidFill>
                  <a:schemeClr val="accent2"/>
                </a:solidFill>
              </a:rPr>
              <a:t>June 18, 2026</a:t>
            </a:r>
          </a:p>
        </p:txBody>
      </p:sp>
    </p:spTree>
    <p:extLst>
      <p:ext uri="{BB962C8B-B14F-4D97-AF65-F5344CB8AC3E}">
        <p14:creationId xmlns:p14="http://schemas.microsoft.com/office/powerpoint/2010/main" val="688960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EED333-39AE-695B-0F5D-F2749B473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67599"/>
            <a:ext cx="8763000" cy="5562600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solidFill>
                  <a:srgbClr val="0070C0"/>
                </a:solidFill>
              </a:rPr>
              <a:t>                     </a:t>
            </a:r>
            <a:r>
              <a:rPr lang="en-US" b="1" dirty="0">
                <a:solidFill>
                  <a:srgbClr val="0070C0"/>
                </a:solidFill>
              </a:rPr>
              <a:t>Well 02 GAC Media Replacement</a:t>
            </a:r>
          </a:p>
          <a:p>
            <a:pPr marL="0" indent="0">
              <a:buNone/>
            </a:pPr>
            <a:r>
              <a:rPr lang="en-US" sz="2800" b="1" dirty="0"/>
              <a:t>Project Purpose</a:t>
            </a:r>
          </a:p>
          <a:p>
            <a:r>
              <a:rPr lang="en-US" sz="1800" dirty="0"/>
              <a:t>Replace spent granular activated carbon (GAC) at the Well 02 treatment facility. </a:t>
            </a:r>
          </a:p>
          <a:p>
            <a:r>
              <a:rPr lang="en-US" sz="1800" dirty="0"/>
              <a:t>Maintain treatment for: </a:t>
            </a:r>
          </a:p>
          <a:p>
            <a:pPr lvl="1"/>
            <a:r>
              <a:rPr lang="en-US" sz="1800" dirty="0"/>
              <a:t>PFAS compounds (PFOA, PFOS, and related constituents) </a:t>
            </a:r>
          </a:p>
          <a:p>
            <a:pPr lvl="1"/>
            <a:r>
              <a:rPr lang="en-US" sz="1800" dirty="0"/>
              <a:t>1,2,3-Trichloropropane (1,2,3-TCP) </a:t>
            </a:r>
          </a:p>
          <a:p>
            <a:r>
              <a:rPr lang="en-US" sz="1800" dirty="0"/>
              <a:t>Return the treatment system to service prior to July 1, 2026. </a:t>
            </a:r>
          </a:p>
          <a:p>
            <a:pPr marL="0" indent="0">
              <a:buNone/>
            </a:pPr>
            <a:r>
              <a:rPr lang="en-US" sz="2400" b="1" dirty="0"/>
              <a:t>Procurement Process</a:t>
            </a:r>
          </a:p>
          <a:p>
            <a:r>
              <a:rPr lang="en-US" sz="1800" dirty="0"/>
              <a:t>Request for proposals issued to multiple qualified vendors. </a:t>
            </a:r>
          </a:p>
          <a:p>
            <a:r>
              <a:rPr lang="en-US" sz="1800" dirty="0"/>
              <a:t>Vendors were evaluated based on: </a:t>
            </a:r>
          </a:p>
          <a:p>
            <a:pPr lvl="1"/>
            <a:r>
              <a:rPr lang="en-US" sz="1800" dirty="0"/>
              <a:t>Technical compliance </a:t>
            </a:r>
          </a:p>
          <a:p>
            <a:pPr lvl="1"/>
            <a:r>
              <a:rPr lang="en-US" sz="1800" dirty="0"/>
              <a:t>Carbon quantity provided </a:t>
            </a:r>
          </a:p>
          <a:p>
            <a:pPr lvl="1"/>
            <a:r>
              <a:rPr lang="en-US" sz="1800" dirty="0"/>
              <a:t>Project schedule </a:t>
            </a:r>
          </a:p>
          <a:p>
            <a:pPr lvl="1"/>
            <a:r>
              <a:rPr lang="en-US" sz="1800" dirty="0"/>
              <a:t>Proposal responsiveness </a:t>
            </a:r>
          </a:p>
          <a:p>
            <a:pPr lvl="1"/>
            <a:r>
              <a:rPr lang="en-US" sz="1800" dirty="0"/>
              <a:t>Overall evaluated cost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A267D5-C846-5ABC-0C6C-C1E04B41D37A}"/>
              </a:ext>
            </a:extLst>
          </p:cNvPr>
          <p:cNvSpPr txBox="1"/>
          <p:nvPr/>
        </p:nvSpPr>
        <p:spPr>
          <a:xfrm>
            <a:off x="8617226" y="6553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</a:rPr>
              <a:t>2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356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2D087-A8DD-DB9A-9EB3-79D47EA62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404" y="1219200"/>
            <a:ext cx="8458200" cy="938802"/>
          </a:xfrm>
        </p:spPr>
        <p:txBody>
          <a:bodyPr/>
          <a:lstStyle/>
          <a:p>
            <a:r>
              <a:rPr lang="en-US" sz="3200" b="1" dirty="0">
                <a:solidFill>
                  <a:srgbClr val="0070C0"/>
                </a:solidFill>
              </a:rPr>
              <a:t>Proposal Comparison</a:t>
            </a:r>
            <a:br>
              <a:rPr lang="en-US" b="1" dirty="0"/>
            </a:br>
            <a:endParaRPr lang="en-US" sz="1600" b="1" dirty="0">
              <a:solidFill>
                <a:schemeClr val="accent2"/>
              </a:solidFill>
            </a:endParaRPr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AD2415C6-FCB7-4B99-6A81-A3973AB70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04" y="1640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F65FD0-C233-B490-32A7-F8AD76D64CB3}"/>
              </a:ext>
            </a:extLst>
          </p:cNvPr>
          <p:cNvSpPr txBox="1"/>
          <p:nvPr/>
        </p:nvSpPr>
        <p:spPr>
          <a:xfrm>
            <a:off x="8610600" y="6324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C409CEB-50A4-88C6-C8DB-57037C88BE6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9795432"/>
              </p:ext>
            </p:extLst>
          </p:nvPr>
        </p:nvGraphicFramePr>
        <p:xfrm>
          <a:off x="727212" y="2285096"/>
          <a:ext cx="7689575" cy="3938913"/>
        </p:xfrm>
        <a:graphic>
          <a:graphicData uri="http://schemas.openxmlformats.org/drawingml/2006/table">
            <a:tbl>
              <a:tblPr/>
              <a:tblGrid>
                <a:gridCol w="1968174">
                  <a:extLst>
                    <a:ext uri="{9D8B030D-6E8A-4147-A177-3AD203B41FA5}">
                      <a16:colId xmlns:a16="http://schemas.microsoft.com/office/drawing/2014/main" val="3218102514"/>
                    </a:ext>
                  </a:extLst>
                </a:gridCol>
                <a:gridCol w="1815774">
                  <a:extLst>
                    <a:ext uri="{9D8B030D-6E8A-4147-A177-3AD203B41FA5}">
                      <a16:colId xmlns:a16="http://schemas.microsoft.com/office/drawing/2014/main" val="2716617570"/>
                    </a:ext>
                  </a:extLst>
                </a:gridCol>
                <a:gridCol w="1815774">
                  <a:extLst>
                    <a:ext uri="{9D8B030D-6E8A-4147-A177-3AD203B41FA5}">
                      <a16:colId xmlns:a16="http://schemas.microsoft.com/office/drawing/2014/main" val="4147720887"/>
                    </a:ext>
                  </a:extLst>
                </a:gridCol>
                <a:gridCol w="2089853">
                  <a:extLst>
                    <a:ext uri="{9D8B030D-6E8A-4147-A177-3AD203B41FA5}">
                      <a16:colId xmlns:a16="http://schemas.microsoft.com/office/drawing/2014/main" val="3589241782"/>
                    </a:ext>
                  </a:extLst>
                </a:gridCol>
              </a:tblGrid>
              <a:tr h="49390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Vendor</a:t>
                      </a:r>
                    </a:p>
                  </a:txBody>
                  <a:tcPr marL="46824" marR="46824" marT="23412" marB="234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Evaluated Cost</a:t>
                      </a:r>
                    </a:p>
                  </a:txBody>
                  <a:tcPr marL="46824" marR="46824" marT="23412" marB="234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Carbon Weight</a:t>
                      </a:r>
                    </a:p>
                  </a:txBody>
                  <a:tcPr marL="46824" marR="46824" marT="23412" marB="234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Availability</a:t>
                      </a:r>
                    </a:p>
                  </a:txBody>
                  <a:tcPr marL="46824" marR="46824" marT="23412" marB="234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2058766"/>
                  </a:ext>
                </a:extLst>
              </a:tr>
              <a:tr h="81451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/>
                        <a:t>Carbon Activated Corp.</a:t>
                      </a:r>
                      <a:endParaRPr lang="en-US" sz="1800" dirty="0"/>
                    </a:p>
                  </a:txBody>
                  <a:tcPr marL="46824" marR="46824" marT="23412" marB="234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/>
                        <a:t>$78,274.26</a:t>
                      </a:r>
                      <a:endParaRPr lang="en-US" sz="1800" dirty="0"/>
                    </a:p>
                  </a:txBody>
                  <a:tcPr marL="46824" marR="46824" marT="23412" marB="234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/>
                        <a:t>41,354 </a:t>
                      </a:r>
                      <a:r>
                        <a:rPr lang="en-US" sz="1800" b="1" dirty="0" err="1"/>
                        <a:t>lbs</a:t>
                      </a:r>
                      <a:endParaRPr lang="en-US" sz="1800" dirty="0"/>
                    </a:p>
                  </a:txBody>
                  <a:tcPr marL="46824" marR="46824" marT="23412" marB="234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/>
                        <a:t>June 30, 2026</a:t>
                      </a:r>
                      <a:endParaRPr lang="en-US" sz="1800" dirty="0"/>
                    </a:p>
                  </a:txBody>
                  <a:tcPr marL="46824" marR="46824" marT="23412" marB="234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9427995"/>
                  </a:ext>
                </a:extLst>
              </a:tr>
              <a:tr h="49390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dirty="0"/>
                        <a:t>Evoqua / Xylem</a:t>
                      </a:r>
                    </a:p>
                  </a:txBody>
                  <a:tcPr marL="46824" marR="46824" marT="23412" marB="234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dirty="0"/>
                        <a:t>$80,636.51</a:t>
                      </a:r>
                    </a:p>
                  </a:txBody>
                  <a:tcPr marL="46824" marR="46824" marT="23412" marB="234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dirty="0"/>
                        <a:t>31,000 </a:t>
                      </a:r>
                      <a:r>
                        <a:rPr lang="en-US" sz="1800" dirty="0" err="1"/>
                        <a:t>lbs</a:t>
                      </a:r>
                      <a:endParaRPr lang="en-US" sz="1800" dirty="0"/>
                    </a:p>
                  </a:txBody>
                  <a:tcPr marL="46824" marR="46824" marT="23412" marB="234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dirty="0"/>
                        <a:t>June 17-18, 2026</a:t>
                      </a:r>
                    </a:p>
                  </a:txBody>
                  <a:tcPr marL="46824" marR="46824" marT="23412" marB="234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6684462"/>
                  </a:ext>
                </a:extLst>
              </a:tr>
              <a:tr h="49390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dirty="0"/>
                        <a:t>Norit Americas</a:t>
                      </a:r>
                    </a:p>
                  </a:txBody>
                  <a:tcPr marL="46824" marR="46824" marT="23412" marB="234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dirty="0"/>
                        <a:t>$90,609.00</a:t>
                      </a:r>
                    </a:p>
                  </a:txBody>
                  <a:tcPr marL="46824" marR="46824" marT="23412" marB="234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dirty="0"/>
                        <a:t>40,000 </a:t>
                      </a:r>
                      <a:r>
                        <a:rPr lang="en-US" sz="1800" dirty="0" err="1"/>
                        <a:t>lbs</a:t>
                      </a:r>
                      <a:endParaRPr lang="en-US" sz="1800" dirty="0"/>
                    </a:p>
                  </a:txBody>
                  <a:tcPr marL="46824" marR="46824" marT="23412" marB="234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dirty="0"/>
                        <a:t>July 20, 2026</a:t>
                      </a:r>
                    </a:p>
                  </a:txBody>
                  <a:tcPr marL="46824" marR="46824" marT="23412" marB="234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5662905"/>
                  </a:ext>
                </a:extLst>
              </a:tr>
              <a:tr h="86433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dirty="0"/>
                        <a:t>Calgon Carbon</a:t>
                      </a:r>
                    </a:p>
                  </a:txBody>
                  <a:tcPr marL="46824" marR="46824" marT="23412" marB="234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dirty="0"/>
                        <a:t>$91,652.15</a:t>
                      </a:r>
                    </a:p>
                  </a:txBody>
                  <a:tcPr marL="46824" marR="46824" marT="23412" marB="234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dirty="0"/>
                        <a:t>40,000 </a:t>
                      </a:r>
                      <a:r>
                        <a:rPr lang="en-US" sz="1800" dirty="0" err="1"/>
                        <a:t>lbs</a:t>
                      </a:r>
                      <a:endParaRPr lang="en-US" sz="1800" dirty="0"/>
                    </a:p>
                  </a:txBody>
                  <a:tcPr marL="46824" marR="46824" marT="23412" marB="234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dirty="0"/>
                        <a:t>Not Guaranteed Prior to July 1</a:t>
                      </a:r>
                    </a:p>
                  </a:txBody>
                  <a:tcPr marL="46824" marR="46824" marT="23412" marB="234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369459"/>
                  </a:ext>
                </a:extLst>
              </a:tr>
              <a:tr h="49390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dirty="0"/>
                        <a:t>Jacobi</a:t>
                      </a:r>
                    </a:p>
                  </a:txBody>
                  <a:tcPr marL="46824" marR="46824" marT="23412" marB="234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/>
                        <a:t>$98,050.00</a:t>
                      </a:r>
                    </a:p>
                  </a:txBody>
                  <a:tcPr marL="46824" marR="46824" marT="23412" marB="234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/>
                        <a:t>37,000 lbs</a:t>
                      </a:r>
                    </a:p>
                  </a:txBody>
                  <a:tcPr marL="46824" marR="46824" marT="23412" marB="234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dirty="0"/>
                        <a:t>July 20, 2026</a:t>
                      </a:r>
                    </a:p>
                  </a:txBody>
                  <a:tcPr marL="46824" marR="46824" marT="23412" marB="234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7335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6712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E9F18-7EB3-ACE4-8969-8FEAF076D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906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Recommended Award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2F619-5D0C-CC59-78EA-5FAA580637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133600"/>
            <a:ext cx="8077200" cy="4525963"/>
          </a:xfrm>
        </p:spPr>
        <p:txBody>
          <a:bodyPr/>
          <a:lstStyle/>
          <a:p>
            <a:pPr algn="ctr">
              <a:buNone/>
            </a:pPr>
            <a:r>
              <a:rPr lang="en-US" sz="2000" b="1" dirty="0"/>
              <a:t>Carbon Activated Corporation</a:t>
            </a:r>
          </a:p>
          <a:p>
            <a:pPr algn="ctr">
              <a:buNone/>
            </a:pPr>
            <a:r>
              <a:rPr lang="en-US" sz="2000" b="1" dirty="0"/>
              <a:t>Award Amount: $78,274.26</a:t>
            </a:r>
            <a:endParaRPr lang="en-US" sz="2000" dirty="0"/>
          </a:p>
          <a:p>
            <a:pPr algn="ctr">
              <a:buNone/>
            </a:pPr>
            <a:r>
              <a:rPr lang="en-US" sz="2000" b="1" dirty="0"/>
              <a:t>Basis for Selection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Lowest evaluated project cost.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Highest quantity of activated carbon provided: 41,354 </a:t>
            </a:r>
            <a:r>
              <a:rPr lang="en-US" sz="2000" dirty="0" err="1"/>
              <a:t>lbs</a:t>
            </a:r>
            <a:r>
              <a:rPr lang="en-US" sz="2000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Meets District schedule: Delivery and installation on June 30, 2026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Responsive proposal meeting treatment requirements for: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PFAS removal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1,2,3-TCP removal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Represents the best overall value to the District.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A5CEEA-9C47-5712-60E3-B5B19E6C9CBE}"/>
              </a:ext>
            </a:extLst>
          </p:cNvPr>
          <p:cNvSpPr txBox="1"/>
          <p:nvPr/>
        </p:nvSpPr>
        <p:spPr>
          <a:xfrm>
            <a:off x="8610600" y="6324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782201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DEFF2-F866-F02C-DF84-0F1D3BB99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51346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chemeClr val="accent6"/>
                </a:solidFill>
              </a:rPr>
              <a:t>Recommendation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62C126-47F6-0D53-B6FB-C132DEC2FC2B}"/>
              </a:ext>
            </a:extLst>
          </p:cNvPr>
          <p:cNvSpPr txBox="1"/>
          <p:nvPr/>
        </p:nvSpPr>
        <p:spPr>
          <a:xfrm>
            <a:off x="8610600" y="6324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473B25-8CFA-E263-A057-497689D1F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579" y="2209800"/>
            <a:ext cx="8610600" cy="3276601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Staff recommends that the Board of Directors take the following actions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endParaRPr lang="en-US" sz="2400" dirty="0"/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Authorize the General Manager to execute an agreement with Carbon Activated Corporation in the amount of $78,274.26 for the Well 02 GAC Media Replacement Project.</a:t>
            </a:r>
          </a:p>
        </p:txBody>
      </p:sp>
    </p:spTree>
    <p:extLst>
      <p:ext uri="{BB962C8B-B14F-4D97-AF65-F5344CB8AC3E}">
        <p14:creationId xmlns:p14="http://schemas.microsoft.com/office/powerpoint/2010/main" val="441088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4"/>
          <p:cNvSpPr txBox="1"/>
          <p:nvPr/>
        </p:nvSpPr>
        <p:spPr>
          <a:xfrm>
            <a:off x="2819400" y="5638800"/>
            <a:ext cx="3505200" cy="53340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 defTabSz="457200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Rubidoux Community Services District</a:t>
            </a:r>
          </a:p>
          <a:p>
            <a:pPr algn="ctr" defTabSz="457200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Office: 951.684.7580</a:t>
            </a:r>
          </a:p>
          <a:p>
            <a:pPr algn="ctr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www.rcsd.org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590799" y="2286000"/>
            <a:ext cx="3962402" cy="1020618"/>
            <a:chOff x="2057399" y="1981200"/>
            <a:chExt cx="5029201" cy="1295400"/>
          </a:xfrm>
          <a:effectLst>
            <a:reflection blurRad="25400" stA="50000" endA="300" endPos="60000" dir="5400000" sy="-100000" algn="bl" rotWithShape="0"/>
          </a:effectLst>
        </p:grpSpPr>
        <p:sp>
          <p:nvSpPr>
            <p:cNvPr id="16" name="Rounded Rectangle 15"/>
            <p:cNvSpPr/>
            <p:nvPr/>
          </p:nvSpPr>
          <p:spPr>
            <a:xfrm>
              <a:off x="2057400" y="1981200"/>
              <a:ext cx="5029200" cy="12954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57399" y="1981200"/>
              <a:ext cx="50292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>
                  <a:solidFill>
                    <a:schemeClr val="accent2"/>
                  </a:solidFill>
                </a:rPr>
                <a:t>Questions</a:t>
              </a:r>
            </a:p>
          </p:txBody>
        </p:sp>
      </p:grpSp>
      <p:sp>
        <p:nvSpPr>
          <p:cNvPr id="18" name="Slide Number Placeholder 1"/>
          <p:cNvSpPr>
            <a:spLocks noGrp="1"/>
          </p:cNvSpPr>
          <p:nvPr/>
        </p:nvSpPr>
        <p:spPr>
          <a:xfrm>
            <a:off x="76200" y="632460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65E0F86-530E-0543-A407-2D1212571E0B}" type="slidenum">
              <a:rPr lang="en-US"/>
              <a:t>6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C68DCE-99B2-1473-1648-A36D1ED7CE88}"/>
              </a:ext>
            </a:extLst>
          </p:cNvPr>
          <p:cNvSpPr txBox="1"/>
          <p:nvPr/>
        </p:nvSpPr>
        <p:spPr>
          <a:xfrm>
            <a:off x="8610600" y="6324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053131202"/>
      </p:ext>
    </p:extLst>
  </p:cSld>
  <p:clrMapOvr>
    <a:masterClrMapping/>
  </p:clrMapOvr>
</p:sld>
</file>

<file path=ppt/theme/theme1.xml><?xml version="1.0" encoding="utf-8"?>
<a:theme xmlns:a="http://schemas.openxmlformats.org/drawingml/2006/main" name="RCSD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37858</TotalTime>
  <Words>290</Words>
  <Application>Microsoft Office PowerPoint</Application>
  <PresentationFormat>On-screen Show (4:3)</PresentationFormat>
  <Paragraphs>69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RCSD</vt:lpstr>
      <vt:lpstr>PowerPoint Presentation</vt:lpstr>
      <vt:lpstr>PowerPoint Presentation</vt:lpstr>
      <vt:lpstr>Proposal Comparison </vt:lpstr>
      <vt:lpstr>Recommended Award</vt:lpstr>
      <vt:lpstr>Recommendation</vt:lpstr>
      <vt:lpstr>PowerPoint Presentation</vt:lpstr>
    </vt:vector>
  </TitlesOfParts>
  <Company>Michael Merino Architects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 Jennings</dc:creator>
  <cp:lastModifiedBy>Brandon Thomas</cp:lastModifiedBy>
  <cp:revision>340</cp:revision>
  <cp:lastPrinted>2025-05-07T19:29:39Z</cp:lastPrinted>
  <dcterms:created xsi:type="dcterms:W3CDTF">2009-05-29T18:33:58Z</dcterms:created>
  <dcterms:modified xsi:type="dcterms:W3CDTF">2026-06-18T20:26:56Z</dcterms:modified>
</cp:coreProperties>
</file>