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20" r:id="rId3"/>
    <p:sldId id="321" r:id="rId4"/>
    <p:sldId id="322" r:id="rId5"/>
    <p:sldId id="326" r:id="rId6"/>
    <p:sldId id="323" r:id="rId7"/>
    <p:sldId id="324" r:id="rId8"/>
    <p:sldId id="325" r:id="rId9"/>
    <p:sldId id="31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86EA"/>
    <a:srgbClr val="292929"/>
    <a:srgbClr val="000000"/>
    <a:srgbClr val="003399"/>
    <a:srgbClr val="CC99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8" autoAdjust="0"/>
  </p:normalViewPr>
  <p:slideViewPr>
    <p:cSldViewPr>
      <p:cViewPr varScale="1">
        <p:scale>
          <a:sx n="82" d="100"/>
          <a:sy n="82" d="100"/>
        </p:scale>
        <p:origin x="16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5E1B-01AE-4F1D-97A6-605E0EFDE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PUBLIC HEARING – Assembly Bill (AB) 2561 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Annual Compliance Update on Vacancies </a:t>
            </a:r>
            <a:br>
              <a:rPr lang="en-US" sz="2400" b="1" dirty="0">
                <a:solidFill>
                  <a:schemeClr val="accent2"/>
                </a:solidFill>
              </a:rPr>
            </a:br>
            <a:b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sz="1600" i="1" dirty="0">
              <a:solidFill>
                <a:srgbClr val="0033CC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Staff Presentation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June 5,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6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311F-84AB-1915-075D-6F28795A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Background of AB 2561</a:t>
            </a:r>
            <a:b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30740-4967-22A2-FC94-B449C131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Effective: January 1, 2025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Purpose: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Promote transparency in vacancies and recruitment efforts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Enhance public engagement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Encourage diverse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1E16-F6FA-A01E-9E90-E11DFEAB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Compliance Requirements</a:t>
            </a: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D451-8067-C841-AA5F-F59EA269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Annual update to the governing body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Report must include: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Job vacancies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Recruitment efforts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Retention activities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Information posted publicly on agency’s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7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968C-BAF8-0A1A-3AF3-AC8DF1AD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Reporting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3AE9-CBFA-77C6-0E52-4355442F2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Timeframe Covered: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May 31, 2024 – May 31,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1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AA30-2A81-D631-074E-6F714A73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Vacancies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D7B20-9E9F-3E40-CE2A-3A9AFB62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334000"/>
            <a:ext cx="7086600" cy="7921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2"/>
                </a:solidFill>
              </a:rPr>
              <a:t>Status: All positions have been filled and closed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5EA8B08-8075-A5CF-BD73-C20E87E6C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15326"/>
              </p:ext>
            </p:extLst>
          </p:nvPr>
        </p:nvGraphicFramePr>
        <p:xfrm>
          <a:off x="1066800" y="1905000"/>
          <a:ext cx="7086600" cy="287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965204001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127549782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Position: 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Reason for Vacancy: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381488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Assistant General Manager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Refunded Position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103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Director of Engineering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Retirement 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50886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Engineering Technician/IT Business Systems/GIS Analyst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New Position 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1721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System Operator I/II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Vacancy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63439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Utility Maintenance Worker I/II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Vacancy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2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91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7D5A-4530-3A8D-F7EF-A8493B3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Recruitment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E012-BD85-14AB-23FC-E3398EF20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District Website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Social Media Platforms: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Instagram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Facebook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LinkedIn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Job Boards: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GovernmentJobs.com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BC Water Jobs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American Water Works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9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661D-6EFF-9810-530D-FBDB3320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27038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Legal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0531-50EC-7492-28C4-CB27FE31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49763"/>
          </a:xfrm>
        </p:spPr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Reviewed by General Counsel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Confirmed compliance with AB 2561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No objections raised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3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08C6-AAF2-C4B9-0A7F-99C928D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6EF0-CDB3-9FD7-D2A7-31D129F03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Receive and file the memorandum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Continue with annual updates and 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/>
          <p:cNvSpPr txBox="1"/>
          <p:nvPr/>
        </p:nvSpPr>
        <p:spPr>
          <a:xfrm>
            <a:off x="2819400" y="5638800"/>
            <a:ext cx="3505200" cy="53340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Rubidoux Community Services District</a:t>
            </a:r>
          </a:p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Office: 951.684.7580</a:t>
            </a:r>
          </a:p>
          <a:p>
            <a:pPr algn="ctr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www.rcsd.org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90799" y="2286000"/>
            <a:ext cx="3962402" cy="1020618"/>
            <a:chOff x="2057399" y="1981200"/>
            <a:chExt cx="5029201" cy="1295400"/>
          </a:xfrm>
          <a:effectLst>
            <a:reflection blurRad="25400" stA="50000" endA="300" endPos="60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2057400" y="1981200"/>
              <a:ext cx="5029200" cy="1295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9" y="1981200"/>
              <a:ext cx="5029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2"/>
                  </a:solidFill>
                </a:rPr>
                <a:t>Questions</a:t>
              </a:r>
            </a:p>
          </p:txBody>
        </p:sp>
      </p:grpSp>
      <p:sp>
        <p:nvSpPr>
          <p:cNvPr id="18" name="Slide Number Placeholder 1"/>
          <p:cNvSpPr>
            <a:spLocks noGrp="1"/>
          </p:cNvSpPr>
          <p:nvPr/>
        </p:nvSpPr>
        <p:spPr>
          <a:xfrm>
            <a:off x="76200" y="63246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0F86-530E-0543-A407-2D1212571E0B}" type="slidenum">
              <a:rPr lang="en-US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1202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200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Symbol</vt:lpstr>
      <vt:lpstr>RCSD</vt:lpstr>
      <vt:lpstr>PUBLIC HEARING – Assembly Bill (AB) 2561  Annual Compliance Update on Vacancies   </vt:lpstr>
      <vt:lpstr>Background of AB 2561 </vt:lpstr>
      <vt:lpstr>Compliance Requirements</vt:lpstr>
      <vt:lpstr>Reporting Period</vt:lpstr>
      <vt:lpstr>Vacancies</vt:lpstr>
      <vt:lpstr>Recruitment Efforts</vt:lpstr>
      <vt:lpstr>Legal Compliance</vt:lpstr>
      <vt:lpstr>Recommendation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Melissa Trujillo</cp:lastModifiedBy>
  <cp:revision>290</cp:revision>
  <cp:lastPrinted>2021-04-15T17:13:32Z</cp:lastPrinted>
  <dcterms:created xsi:type="dcterms:W3CDTF">2009-05-29T18:33:58Z</dcterms:created>
  <dcterms:modified xsi:type="dcterms:W3CDTF">2025-05-29T22:54:08Z</dcterms:modified>
</cp:coreProperties>
</file>